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1" r:id="rId3"/>
    <p:sldId id="266" r:id="rId4"/>
    <p:sldId id="308" r:id="rId5"/>
    <p:sldId id="267" r:id="rId6"/>
    <p:sldId id="309" r:id="rId7"/>
    <p:sldId id="301" r:id="rId8"/>
    <p:sldId id="302" r:id="rId9"/>
    <p:sldId id="303" r:id="rId10"/>
    <p:sldId id="268" r:id="rId11"/>
    <p:sldId id="285" r:id="rId12"/>
    <p:sldId id="317" r:id="rId13"/>
    <p:sldId id="270" r:id="rId14"/>
    <p:sldId id="314" r:id="rId15"/>
    <p:sldId id="288" r:id="rId16"/>
    <p:sldId id="315" r:id="rId17"/>
    <p:sldId id="320" r:id="rId18"/>
    <p:sldId id="284" r:id="rId19"/>
    <p:sldId id="277" r:id="rId20"/>
    <p:sldId id="311" r:id="rId21"/>
    <p:sldId id="310" r:id="rId22"/>
    <p:sldId id="290" r:id="rId23"/>
    <p:sldId id="300" r:id="rId24"/>
    <p:sldId id="305" r:id="rId25"/>
    <p:sldId id="318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D1C"/>
    <a:srgbClr val="F56FA2"/>
    <a:srgbClr val="0FA942"/>
    <a:srgbClr val="F9770B"/>
    <a:srgbClr val="DEFCE8"/>
    <a:srgbClr val="80E49F"/>
    <a:srgbClr val="B889DB"/>
    <a:srgbClr val="ED752B"/>
    <a:srgbClr val="FFD653"/>
    <a:srgbClr val="B11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5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6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9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1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2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9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8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4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6591-364C-4E57-94F1-0A645B598DFF}" type="datetimeFigureOut">
              <a:rPr lang="it-IT" smtClean="0"/>
              <a:t>01/07/2020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19C9-B6DB-493B-B0ED-9D825B0BE3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5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2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67510" y="2456527"/>
            <a:ext cx="3795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MANI</a:t>
            </a:r>
            <a:endParaRPr lang="it-IT" sz="8000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61" y="3717094"/>
            <a:ext cx="1176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it-IT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Un regalo per i bambini </a:t>
            </a:r>
            <a:r>
              <a:rPr lang="it-IT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della</a:t>
            </a:r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ex VA della scuola M. Pizzicaroli )</a:t>
            </a:r>
            <a:endParaRPr lang="it-IT" sz="28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0000">
            <a:off x="7271124" y="417770"/>
            <a:ext cx="4524231" cy="219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461424" y="716430"/>
            <a:ext cx="3944679" cy="2201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utoShape 2" descr="Mani Colorate Creano Il Che Una Cornice Royalty Free Cliparts ..."/>
          <p:cNvSpPr>
            <a:spLocks noChangeAspect="1" noChangeArrowheads="1"/>
          </p:cNvSpPr>
          <p:nvPr/>
        </p:nvSpPr>
        <p:spPr bwMode="auto">
          <a:xfrm>
            <a:off x="63500" y="-136525"/>
            <a:ext cx="20002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908" y="4240314"/>
            <a:ext cx="5149491" cy="229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Eduardo De Crescenzo - Le mani - con testo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74.5625"/>
                  <p14:fade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flip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0000">
            <a:off x="132210" y="244643"/>
            <a:ext cx="4722802" cy="2704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egnaposto contenuto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8719179" y="130269"/>
            <a:ext cx="3342480" cy="364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80000">
            <a:off x="152930" y="3405953"/>
            <a:ext cx="4371583" cy="327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egnaposto contenuto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4844411" y="3729569"/>
            <a:ext cx="5315238" cy="294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0000">
            <a:off x="4945787" y="533236"/>
            <a:ext cx="3607599" cy="193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717966" y="4107019"/>
            <a:ext cx="1214390" cy="2689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4334693" y="2933770"/>
            <a:ext cx="473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esultato e salutato,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60000">
            <a:off x="184209" y="248305"/>
            <a:ext cx="4902349" cy="288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8"/>
          <a:stretch/>
        </p:blipFill>
        <p:spPr>
          <a:xfrm rot="540000">
            <a:off x="7132176" y="327755"/>
            <a:ext cx="4464625" cy="348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">
            <a:off x="587907" y="3430109"/>
            <a:ext cx="5052328" cy="284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551" y="4302567"/>
            <a:ext cx="6149907" cy="211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5573486" y="3716740"/>
            <a:ext cx="592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elezionato, scelto,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58833" y="627322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osizionato e composto,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6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86" y="290419"/>
            <a:ext cx="2932885" cy="3791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830" y="44630"/>
            <a:ext cx="1959856" cy="348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7" y="2339789"/>
            <a:ext cx="2278847" cy="405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744" y="4176472"/>
            <a:ext cx="4399442" cy="247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251" y="388350"/>
            <a:ext cx="3787882" cy="2678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375929" y="4767484"/>
            <a:ext cx="291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stirpato,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68262" y="3435504"/>
            <a:ext cx="689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rastrellato</a:t>
            </a:r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 vangato,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20298"/>
      </p:ext>
    </p:extLst>
  </p:cSld>
  <p:clrMapOvr>
    <a:masterClrMapping/>
  </p:clrMapOvr>
  <p:transition spd="slow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1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0000">
            <a:off x="323652" y="601065"/>
            <a:ext cx="2465894" cy="472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806" y="840475"/>
            <a:ext cx="2604298" cy="424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egnaposto contenuto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000">
            <a:off x="3260755" y="130542"/>
            <a:ext cx="3311020" cy="323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562" y="1288845"/>
            <a:ext cx="2242737" cy="397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2871297" y="5506522"/>
            <a:ext cx="534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appato e setacciato,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9" y="413657"/>
            <a:ext cx="3553922" cy="1933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989" y="141516"/>
            <a:ext cx="1347375" cy="306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86929" y="199572"/>
            <a:ext cx="2975428" cy="2859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26289" y="909160"/>
            <a:ext cx="2942772" cy="165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57688" y="3943743"/>
            <a:ext cx="3287389" cy="192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566" y="3860800"/>
            <a:ext cx="1729070" cy="268791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106" y="4068500"/>
            <a:ext cx="2293257" cy="240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566" y="264884"/>
            <a:ext cx="1732942" cy="245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337" y="4920639"/>
            <a:ext cx="2949676" cy="165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40000">
            <a:off x="2579612" y="4008619"/>
            <a:ext cx="1708055" cy="238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3169260" y="3364502"/>
            <a:ext cx="680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interrato e innaffiato.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3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drap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63" y="102703"/>
            <a:ext cx="3666244" cy="274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720" y="103402"/>
            <a:ext cx="4151163" cy="3167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0000">
            <a:off x="565605" y="3033158"/>
            <a:ext cx="2755818" cy="367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44" y="3004964"/>
            <a:ext cx="2798109" cy="373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9575359" y="3463853"/>
            <a:ext cx="2432797" cy="3243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744" y="3492047"/>
            <a:ext cx="2432797" cy="3243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3872954" y="408578"/>
            <a:ext cx="4120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Le </a:t>
            </a:r>
            <a:r>
              <a:rPr lang="it-IT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nostre </a:t>
            </a:r>
            <a:r>
              <a:rPr lang="it-IT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mani </a:t>
            </a:r>
            <a:r>
              <a:rPr lang="it-IT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hanno:versato</a:t>
            </a:r>
            <a:r>
              <a:rPr lang="it-IT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tabLst>
                <a:tab pos="4127500" algn="l"/>
              </a:tabLst>
            </a:pPr>
            <a:r>
              <a:rPr lang="it-IT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spalmato,decorato</a:t>
            </a:r>
            <a:r>
              <a:rPr lang="it-IT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realizzato,</a:t>
            </a:r>
            <a:endParaRPr lang="it-IT" sz="32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0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00">
        <p15:prstTrans prst="prestig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0000">
            <a:off x="283819" y="513195"/>
            <a:ext cx="2506886" cy="3688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57" y="252897"/>
            <a:ext cx="4266274" cy="319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567" y="2955061"/>
            <a:ext cx="4540530" cy="340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3827147" y="955506"/>
            <a:ext cx="327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it-IT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ndicato,</a:t>
            </a:r>
            <a:endParaRPr lang="it-IT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97256"/>
      </p:ext>
    </p:extLst>
  </p:cSld>
  <p:clrMapOvr>
    <a:masterClrMapping/>
  </p:clrMapOvr>
  <p:transition spd="slow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6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620" y="3381512"/>
            <a:ext cx="5748192" cy="3233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2780874" y="4647506"/>
            <a:ext cx="387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it-IT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ighellonato,</a:t>
            </a:r>
            <a:endParaRPr lang="it-IT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37" y="161365"/>
            <a:ext cx="6580956" cy="315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2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96" y="1877598"/>
            <a:ext cx="4001697" cy="268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025665" y="362662"/>
            <a:ext cx="2734534" cy="5710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23" y="942497"/>
            <a:ext cx="3460926" cy="3904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3929742" y="5508171"/>
            <a:ext cx="526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ccarezzato,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9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">
            <a:off x="222482" y="296947"/>
            <a:ext cx="3466524" cy="311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">
            <a:off x="8501448" y="372278"/>
            <a:ext cx="3460560" cy="304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654" y="398063"/>
            <a:ext cx="2967544" cy="283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721" y="3389717"/>
            <a:ext cx="3804954" cy="3191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01795" y="3389717"/>
            <a:ext cx="1725030" cy="3355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236973" y="488240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bbracciato…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41" y="265317"/>
            <a:ext cx="4886024" cy="3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096" y="265317"/>
            <a:ext cx="4167243" cy="280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7844" y="1971765"/>
            <a:ext cx="2838098" cy="4738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321" y="3396434"/>
            <a:ext cx="3419766" cy="331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5981502" y="3852929"/>
            <a:ext cx="3396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anno tanto abbracciato!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929" y="1990164"/>
            <a:ext cx="7150512" cy="392654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05" y="188259"/>
            <a:ext cx="4411353" cy="646803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64928" y="517470"/>
            <a:ext cx="732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FA942"/>
                </a:solidFill>
                <a:latin typeface="Comic Sans MS" panose="030F0702030302020204" pitchFamily="66" charset="0"/>
              </a:rPr>
              <a:t>Le vostre mani hanno disegnato </a:t>
            </a:r>
          </a:p>
          <a:p>
            <a:r>
              <a:rPr lang="it-IT" sz="3600" b="1" dirty="0" smtClean="0">
                <a:solidFill>
                  <a:srgbClr val="0FA942"/>
                </a:solidFill>
                <a:latin typeface="Comic Sans MS" panose="030F0702030302020204" pitchFamily="66" charset="0"/>
              </a:rPr>
              <a:t>mani amiche… </a:t>
            </a:r>
            <a:endParaRPr lang="it-IT" sz="3600" b="1" dirty="0">
              <a:solidFill>
                <a:srgbClr val="0FA9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3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crush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60000">
            <a:off x="896176" y="-344421"/>
            <a:ext cx="2334421" cy="3549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">
            <a:off x="8955888" y="804409"/>
            <a:ext cx="3015392" cy="305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20000">
            <a:off x="718200" y="2795307"/>
            <a:ext cx="3214108" cy="344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0000">
            <a:off x="4701829" y="786444"/>
            <a:ext cx="2814408" cy="32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3818964" y="103187"/>
            <a:ext cx="1137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 hanno disegnato… le vostre mani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0">
            <a:off x="7525616" y="3868924"/>
            <a:ext cx="4478220" cy="255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11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000">
        <p14:warp dir="i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80000">
            <a:off x="4526702" y="303738"/>
            <a:ext cx="3030196" cy="308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700" y="3852510"/>
            <a:ext cx="3378200" cy="272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">
            <a:off x="7986442" y="415383"/>
            <a:ext cx="4129310" cy="2518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60000">
            <a:off x="277628" y="3279282"/>
            <a:ext cx="3644709" cy="326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0000">
            <a:off x="7841876" y="3922085"/>
            <a:ext cx="4171209" cy="2341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80000">
            <a:off x="417533" y="220688"/>
            <a:ext cx="3364897" cy="276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58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0000">
            <a:off x="7882919" y="249901"/>
            <a:ext cx="4072624" cy="304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40859" y="161998"/>
            <a:ext cx="2445435" cy="4347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09263" y="3758195"/>
            <a:ext cx="2822729" cy="330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000">
            <a:off x="7476632" y="4670081"/>
            <a:ext cx="2647705" cy="148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60000">
            <a:off x="9882228" y="4512546"/>
            <a:ext cx="2307263" cy="1818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5030" y="4605466"/>
            <a:ext cx="1765001" cy="221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206828" y="0"/>
            <a:ext cx="8587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Le mie mani che in questi anni per voi hanno: scritto, mostrato,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6828" y="3393414"/>
            <a:ext cx="1201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it-IT" sz="3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ncollato,corretto</a:t>
            </a:r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disegnato, </a:t>
            </a:r>
            <a:r>
              <a:rPr lang="it-IT" sz="3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gesticolato,consolato</a:t>
            </a:r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…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6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fractur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88" y="633276"/>
            <a:ext cx="8923074" cy="567525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1514" y="68859"/>
            <a:ext cx="586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9770B"/>
                </a:solidFill>
                <a:latin typeface="Comic Sans MS" panose="030F0702030302020204" pitchFamily="66" charset="0"/>
              </a:rPr>
              <a:t>o</a:t>
            </a:r>
            <a:r>
              <a:rPr lang="it-IT" sz="3200" b="1" dirty="0" smtClean="0">
                <a:solidFill>
                  <a:srgbClr val="F9770B"/>
                </a:solidFill>
                <a:latin typeface="Comic Sans MS" panose="030F0702030302020204" pitchFamily="66" charset="0"/>
              </a:rPr>
              <a:t>ggi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lanciano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polveri </a:t>
            </a:r>
            <a:r>
              <a:rPr lang="it-IT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colorate</a:t>
            </a:r>
            <a:endParaRPr lang="it-IT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08913" y="60212"/>
            <a:ext cx="531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er </a:t>
            </a:r>
            <a:r>
              <a:rPr lang="it-IT" sz="3200" b="1" dirty="0" smtClean="0">
                <a:solidFill>
                  <a:srgbClr val="B889DB"/>
                </a:solidFill>
                <a:latin typeface="Comic Sans MS" panose="030F0702030302020204" pitchFamily="66" charset="0"/>
              </a:rPr>
              <a:t>augurare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it-IT" sz="3200" b="1" dirty="0" smtClean="0">
                <a:solidFill>
                  <a:srgbClr val="F56FA2"/>
                </a:solidFill>
                <a:latin typeface="Comic Sans MS" panose="030F0702030302020204" pitchFamily="66" charset="0"/>
              </a:rPr>
              <a:t>tutti </a:t>
            </a:r>
            <a:r>
              <a:rPr lang="it-IT" sz="3200" b="1" dirty="0" smtClean="0">
                <a:solidFill>
                  <a:srgbClr val="0FA942"/>
                </a:solidFill>
                <a:latin typeface="Comic Sans MS" panose="030F0702030302020204" pitchFamily="66" charset="0"/>
              </a:rPr>
              <a:t>voi</a:t>
            </a:r>
            <a:endParaRPr lang="it-IT" sz="3200" b="1" dirty="0">
              <a:solidFill>
                <a:srgbClr val="0FA94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630411" y="1288942"/>
            <a:ext cx="200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  <a:r>
              <a:rPr lang="it-IT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vita</a:t>
            </a:r>
            <a:endParaRPr lang="it-IT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410635" y="2712995"/>
            <a:ext cx="306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empre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piena</a:t>
            </a:r>
            <a:endParaRPr lang="it-IT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99913" y="4108924"/>
            <a:ext cx="328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56FA2"/>
                </a:solidFill>
                <a:latin typeface="Comic Sans MS" panose="030F0702030302020204" pitchFamily="66" charset="0"/>
              </a:rPr>
              <a:t>d</a:t>
            </a:r>
            <a:r>
              <a:rPr lang="it-IT" sz="3200" b="1" dirty="0" smtClean="0">
                <a:solidFill>
                  <a:srgbClr val="F56FA2"/>
                </a:solidFill>
                <a:latin typeface="Comic Sans MS" panose="030F0702030302020204" pitchFamily="66" charset="0"/>
              </a:rPr>
              <a:t>i </a:t>
            </a:r>
            <a:r>
              <a:rPr lang="it-IT" sz="3200" b="1" dirty="0" smtClean="0">
                <a:solidFill>
                  <a:srgbClr val="E43D1C"/>
                </a:solidFill>
                <a:latin typeface="Comic Sans MS" panose="030F0702030302020204" pitchFamily="66" charset="0"/>
              </a:rPr>
              <a:t>tanti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0FA942"/>
                </a:solidFill>
                <a:latin typeface="Comic Sans MS" panose="030F0702030302020204" pitchFamily="66" charset="0"/>
              </a:rPr>
              <a:t>colori</a:t>
            </a:r>
            <a:endParaRPr lang="it-IT" sz="3200" b="1" dirty="0">
              <a:solidFill>
                <a:srgbClr val="0FA942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33194" y="6322335"/>
            <a:ext cx="522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maestra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Fernanda</a:t>
            </a:r>
            <a:endParaRPr lang="it-IT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410635" y="5424141"/>
            <a:ext cx="256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</a:t>
            </a:r>
            <a:r>
              <a:rPr lang="it-IT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affetto</a:t>
            </a:r>
            <a:endParaRPr lang="it-IT" sz="3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4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000">
        <p15:prstTrans prst="peelOff"/>
      </p:transition>
    </mc:Choice>
    <mc:Fallback xmlns="">
      <p:transition spd="slow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00000">
            <a:off x="98626" y="150713"/>
            <a:ext cx="3564081" cy="2418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980000">
            <a:off x="9156823" y="97476"/>
            <a:ext cx="2906735" cy="252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096164" y="3696911"/>
            <a:ext cx="1894022" cy="28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0000">
            <a:off x="9730569" y="3242345"/>
            <a:ext cx="2017487" cy="330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00000">
            <a:off x="392098" y="3088501"/>
            <a:ext cx="2062786" cy="345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06939" y="75327"/>
            <a:ext cx="3085100" cy="234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82787" y="3514522"/>
            <a:ext cx="2818745" cy="322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688154" y="2421287"/>
            <a:ext cx="9375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 vostre mani in questi anni hanno disegnato e scritto,</a:t>
            </a:r>
            <a:endParaRPr lang="it-IT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20000">
            <a:off x="6778071" y="305896"/>
            <a:ext cx="5198912" cy="292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60000">
            <a:off x="6480151" y="3768062"/>
            <a:ext cx="5038841" cy="2834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00000">
            <a:off x="195986" y="193540"/>
            <a:ext cx="4553052" cy="256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2241" y="3065029"/>
            <a:ext cx="3593716" cy="336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4529100" y="3062151"/>
            <a:ext cx="592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it-IT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occato e afferrato,</a:t>
            </a:r>
            <a:endParaRPr lang="it-IT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8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60000">
            <a:off x="2334618" y="338214"/>
            <a:ext cx="1136000" cy="233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0">
            <a:off x="346611" y="3732686"/>
            <a:ext cx="4123299" cy="231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00000">
            <a:off x="9414416" y="3665466"/>
            <a:ext cx="3306677" cy="180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48"/>
          <a:stretch/>
        </p:blipFill>
        <p:spPr>
          <a:xfrm rot="240000">
            <a:off x="8786747" y="210636"/>
            <a:ext cx="3116030" cy="206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92123" y="3823755"/>
            <a:ext cx="3799494" cy="213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9"/>
          <a:stretch/>
        </p:blipFill>
        <p:spPr>
          <a:xfrm>
            <a:off x="5850379" y="570385"/>
            <a:ext cx="2664166" cy="2334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744" y="3286703"/>
            <a:ext cx="1335314" cy="338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000">
            <a:off x="4042486" y="307351"/>
            <a:ext cx="1448292" cy="250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20000">
            <a:off x="350707" y="291825"/>
            <a:ext cx="1210565" cy="293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7066746" y="3042154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r>
              <a:rPr lang="it-IT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ostrato,</a:t>
            </a:r>
            <a:endParaRPr lang="it-IT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ferris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380000">
            <a:off x="238629" y="380831"/>
            <a:ext cx="5197611" cy="230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7553" y="349418"/>
            <a:ext cx="3993777" cy="2770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5436545" y="349418"/>
            <a:ext cx="401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it-IT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spettato,</a:t>
            </a:r>
            <a:endParaRPr lang="it-IT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374431" y="3859304"/>
            <a:ext cx="5606899" cy="254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1" y="3356671"/>
            <a:ext cx="5813423" cy="327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5217262"/>
      </p:ext>
    </p:extLst>
  </p:cSld>
  <p:clrMapOvr>
    <a:masterClrMapping/>
  </p:clrMapOvr>
  <p:transition spd="slow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848" y="4170236"/>
            <a:ext cx="2747983" cy="18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80000">
            <a:off x="439982" y="247127"/>
            <a:ext cx="3488450" cy="1962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">
            <a:off x="8121322" y="317769"/>
            <a:ext cx="3777768" cy="212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0000">
            <a:off x="9032230" y="3502635"/>
            <a:ext cx="3033018" cy="258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0">
            <a:off x="335404" y="2635125"/>
            <a:ext cx="2732866" cy="147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59199" y="187784"/>
            <a:ext cx="1446545" cy="152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">
            <a:off x="788361" y="4540455"/>
            <a:ext cx="2791692" cy="157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6120842" y="2503510"/>
            <a:ext cx="594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it-IT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itagliato e incollato,</a:t>
            </a:r>
            <a:endParaRPr lang="it-IT" sz="36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52468" y="864421"/>
            <a:ext cx="2088511" cy="1616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27154" y="3751187"/>
            <a:ext cx="2875233" cy="185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56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window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80000">
            <a:off x="292754" y="187899"/>
            <a:ext cx="4085775" cy="2298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00247" y="1093262"/>
            <a:ext cx="4013567" cy="225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0000">
            <a:off x="-459979" y="3527567"/>
            <a:ext cx="3901687" cy="219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13664" y="3558013"/>
            <a:ext cx="3954616" cy="222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173" y="3612385"/>
            <a:ext cx="3911556" cy="22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416" y="82558"/>
            <a:ext cx="3630706" cy="2509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3472543" y="2841171"/>
            <a:ext cx="373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itturato,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00">
        <p14:warp dir="i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0000">
            <a:off x="3291580" y="536463"/>
            <a:ext cx="5217288" cy="268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022" y="3851202"/>
            <a:ext cx="5113312" cy="287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933" y="446239"/>
            <a:ext cx="3085401" cy="316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egnaposto contenuto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00000">
            <a:off x="644424" y="3585814"/>
            <a:ext cx="4128319" cy="309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sellaDiTesto 1"/>
          <p:cNvSpPr txBox="1"/>
          <p:nvPr/>
        </p:nvSpPr>
        <p:spPr>
          <a:xfrm>
            <a:off x="4742347" y="3245558"/>
            <a:ext cx="546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it-IT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olorato e dipinto,</a:t>
            </a:r>
            <a:endParaRPr lang="it-IT" sz="3600" b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4" y="446239"/>
            <a:ext cx="2035628" cy="299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75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1430</TotalTime>
  <Words>150</Words>
  <Application>Microsoft Office PowerPoint</Application>
  <PresentationFormat>Widescreen</PresentationFormat>
  <Paragraphs>37</Paragraphs>
  <Slides>25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Fratelli</dc:creator>
  <cp:lastModifiedBy>Fratelli</cp:lastModifiedBy>
  <cp:revision>192</cp:revision>
  <dcterms:created xsi:type="dcterms:W3CDTF">2020-05-30T21:31:37Z</dcterms:created>
  <dcterms:modified xsi:type="dcterms:W3CDTF">2020-07-01T17:57:48Z</dcterms:modified>
</cp:coreProperties>
</file>